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33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68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3247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038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89200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617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98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8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129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614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20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12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308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5207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90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712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5B680-7EA1-441C-915A-251245EB3014}" type="datetimeFigureOut">
              <a:rPr lang="en-IN" smtClean="0"/>
              <a:t>01-09-2019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2BFE6E-B311-4BF0-B80D-E4501881C9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96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theredpin.com/blog/days-on-market-mls-home-buying-days-on-market-reset-real-estate-statistics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8AA47-91ED-4627-904B-FBE02B80E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77381" y="712894"/>
            <a:ext cx="7766936" cy="1646302"/>
          </a:xfrm>
        </p:spPr>
        <p:txBody>
          <a:bodyPr/>
          <a:lstStyle/>
          <a:p>
            <a:r>
              <a:rPr lang="en-IN" dirty="0"/>
              <a:t>VAPE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C41640B-09CE-44BC-B32B-AB866A95AA2E}"/>
              </a:ext>
            </a:extLst>
          </p:cNvPr>
          <p:cNvSpPr txBox="1">
            <a:spLocks/>
          </p:cNvSpPr>
          <p:nvPr/>
        </p:nvSpPr>
        <p:spPr>
          <a:xfrm>
            <a:off x="-347472" y="2852503"/>
            <a:ext cx="10698480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experience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6C78CE-F86B-43CF-BE60-AD2396A12F07}"/>
              </a:ext>
            </a:extLst>
          </p:cNvPr>
          <p:cNvSpPr txBox="1">
            <a:spLocks/>
          </p:cNvSpPr>
          <p:nvPr/>
        </p:nvSpPr>
        <p:spPr>
          <a:xfrm>
            <a:off x="-3989832" y="2852503"/>
            <a:ext cx="10698480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Interactive property</a:t>
            </a:r>
          </a:p>
        </p:txBody>
      </p:sp>
    </p:spTree>
    <p:extLst>
      <p:ext uri="{BB962C8B-B14F-4D97-AF65-F5344CB8AC3E}">
        <p14:creationId xmlns:p14="http://schemas.microsoft.com/office/powerpoint/2010/main" val="3571534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A548FA3-E138-4153-89B0-81E55CFB1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1628" y="3349497"/>
            <a:ext cx="7750207" cy="1096899"/>
          </a:xfrm>
        </p:spPr>
        <p:txBody>
          <a:bodyPr/>
          <a:lstStyle/>
          <a:p>
            <a:r>
              <a:rPr lang="en-IN" dirty="0"/>
              <a:t>This is how a typical property advertisement</a:t>
            </a:r>
          </a:p>
          <a:p>
            <a:r>
              <a:rPr lang="en-IN" dirty="0"/>
              <a:t>     Is. It is non interactive with 2 images and  few details.          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7605B2-A8CE-4FC5-B483-9A9FBA04F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7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22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A548FA3-E138-4153-89B0-81E55CFB1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9138" y="668901"/>
            <a:ext cx="5160885" cy="395310"/>
          </a:xfrm>
        </p:spPr>
        <p:txBody>
          <a:bodyPr>
            <a:normAutofit/>
          </a:bodyPr>
          <a:lstStyle/>
          <a:p>
            <a:r>
              <a:rPr lang="en-IN" dirty="0"/>
              <a:t>This is the same ad but with few changes.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751A2-D967-4C19-8A73-DC69F7E0F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7949" cy="68580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EC2859F-A771-4D4F-B737-5C14DC494B53}"/>
              </a:ext>
            </a:extLst>
          </p:cNvPr>
          <p:cNvSpPr txBox="1">
            <a:spLocks/>
          </p:cNvSpPr>
          <p:nvPr/>
        </p:nvSpPr>
        <p:spPr>
          <a:xfrm>
            <a:off x="4426258" y="2405849"/>
            <a:ext cx="5160885" cy="1873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The 2 images Have now been made as image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F1AA09C-777B-4C8C-A812-0557B5BFB402}"/>
              </a:ext>
            </a:extLst>
          </p:cNvPr>
          <p:cNvSpPr txBox="1">
            <a:spLocks/>
          </p:cNvSpPr>
          <p:nvPr/>
        </p:nvSpPr>
        <p:spPr>
          <a:xfrm>
            <a:off x="4847949" y="2678837"/>
            <a:ext cx="5160885" cy="1873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targets so if a person wants to see more of what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238A472-AFE9-4D1C-BA46-4BEB74907310}"/>
              </a:ext>
            </a:extLst>
          </p:cNvPr>
          <p:cNvSpPr txBox="1">
            <a:spLocks/>
          </p:cNvSpPr>
          <p:nvPr/>
        </p:nvSpPr>
        <p:spPr>
          <a:xfrm>
            <a:off x="4535013" y="2951825"/>
            <a:ext cx="5160885" cy="1873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the property looks like , he can download the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7CDBFC8-59BA-4721-91F5-75D68753679F}"/>
              </a:ext>
            </a:extLst>
          </p:cNvPr>
          <p:cNvSpPr txBox="1">
            <a:spLocks/>
          </p:cNvSpPr>
          <p:nvPr/>
        </p:nvSpPr>
        <p:spPr>
          <a:xfrm>
            <a:off x="3931331" y="3229252"/>
            <a:ext cx="5160885" cy="1873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app and use these 2 images to interact.</a:t>
            </a:r>
          </a:p>
        </p:txBody>
      </p:sp>
    </p:spTree>
    <p:extLst>
      <p:ext uri="{BB962C8B-B14F-4D97-AF65-F5344CB8AC3E}">
        <p14:creationId xmlns:p14="http://schemas.microsoft.com/office/powerpoint/2010/main" val="110960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8AA47-91ED-4627-904B-FBE02B80E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642" y="497150"/>
            <a:ext cx="7766936" cy="4439381"/>
          </a:xfrm>
        </p:spPr>
        <p:txBody>
          <a:bodyPr/>
          <a:lstStyle/>
          <a:p>
            <a:r>
              <a:rPr lang="en-US" sz="2400" dirty="0"/>
              <a:t>According to analysts, the salability of a property heavily depends on its </a:t>
            </a:r>
            <a:r>
              <a:rPr lang="en-US" sz="2400" dirty="0">
                <a:hlinkClick r:id="rId2"/>
              </a:rPr>
              <a:t>Days on Market</a:t>
            </a:r>
            <a:r>
              <a:rPr lang="en-US" sz="2400" dirty="0"/>
              <a:t> (DOM) index. Factors — such as seasonal variability, the condition of the property, whether it was staged to sell, buyer’s availability to see a property, as well as seller’s lead time to allow in-person showing — can have a significant impact on DOM .</a:t>
            </a:r>
            <a:br>
              <a:rPr lang="en-US" sz="2400" dirty="0"/>
            </a:br>
            <a:r>
              <a:rPr lang="en-US" sz="2400" dirty="0"/>
              <a:t>Immersive technologies such as Augmented and Virtual Realities (AR/VR) can drastically improve this index by providing convenience and enhanced experiences to buyers, agents and sellers alike.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738321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383</TotalTime>
  <Words>86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VAPE</vt:lpstr>
      <vt:lpstr>PowerPoint Presentation</vt:lpstr>
      <vt:lpstr>PowerPoint Presentation</vt:lpstr>
      <vt:lpstr>According to analysts, the salability of a property heavily depends on its Days on Market (DOM) index. Factors — such as seasonal variability, the condition of the property, whether it was staged to sell, buyer’s availability to see a property, as well as seller’s lead time to allow in-person showing — can have a significant impact on DOM . Immersive technologies such as Augmented and Virtual Realities (AR/VR) can drastically improve this index by providing convenience and enhanced experiences to buyers, agents and sellers alike.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epperla karthik</dc:creator>
  <cp:lastModifiedBy>epperla karthik</cp:lastModifiedBy>
  <cp:revision>4</cp:revision>
  <dcterms:created xsi:type="dcterms:W3CDTF">2019-08-30T06:26:23Z</dcterms:created>
  <dcterms:modified xsi:type="dcterms:W3CDTF">2019-09-01T10:03:55Z</dcterms:modified>
</cp:coreProperties>
</file>

<file path=docProps/thumbnail.jpeg>
</file>